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2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05156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D8EA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CUSTOMER USE CASE  |  VALIDATED 7 OCT 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698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authenticated Copilot Studio agent on every SharePoint site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32461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EDED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Microsoft 365 Agents SDK vs. SharePoint channel + Agent link - built, deployed and tested with 4 users, 3 sites, 2 agents and 2 harnesses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3383280" cy="1143000"/>
          </a:xfrm>
          <a:prstGeom prst="rect">
            <a:avLst/>
          </a:prstGeom>
          <a:solidFill>
            <a:srgbClr val="45423F"/>
          </a:solidFill>
          <a:ln w="9525">
            <a:solidFill>
              <a:srgbClr val="5A565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4617720"/>
            <a:ext cx="59618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D8EA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15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1720901" y="4617720"/>
            <a:ext cx="2165299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persona x site test runs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89120" y="4572000"/>
            <a:ext cx="3383280" cy="1143000"/>
          </a:xfrm>
          <a:prstGeom prst="rect">
            <a:avLst/>
          </a:prstGeom>
          <a:solidFill>
            <a:srgbClr val="45423F"/>
          </a:solidFill>
          <a:ln w="9525">
            <a:solidFill>
              <a:srgbClr val="5A565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63440" y="4617720"/>
            <a:ext cx="683971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D8EA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45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5466283" y="4617720"/>
            <a:ext cx="2077517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web-part test cells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46720" y="4572000"/>
            <a:ext cx="3383280" cy="1143000"/>
          </a:xfrm>
          <a:prstGeom prst="rect">
            <a:avLst/>
          </a:prstGeom>
          <a:solidFill>
            <a:srgbClr val="45423F"/>
          </a:solidFill>
          <a:ln w="9525">
            <a:solidFill>
              <a:srgbClr val="5A565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1040" y="4617720"/>
            <a:ext cx="391363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D8EA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0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8831275" y="4617720"/>
            <a:ext cx="237012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extra site permissions with the SDK web part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USE CASE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What the customer built - and what they observed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48640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417320"/>
            <a:ext cx="64008" cy="384048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Customer setup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77240" y="21031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03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2176272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deployed to Site A with the Copilot Studio SharePoint channel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77240" y="2852928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85292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25880" y="2926080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 Site B, Site C and others: an Agent link web part points to that agent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77240" y="3602736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6027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25880" y="3675888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Users are added (shared) on the agent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77240" y="4352544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4352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25880" y="4425696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Users get access to Site A, Site B and every site that shows the agent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45352" y="1417320"/>
            <a:ext cx="548640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45352" y="1417320"/>
            <a:ext cx="64008" cy="3840480"/>
          </a:xfrm>
          <a:prstGeom prst="rect">
            <a:avLst/>
          </a:prstGeom>
          <a:solidFill>
            <a:srgbClr val="5C5C5C"/>
          </a:solidFill>
          <a:ln w="12700">
            <a:solidFill>
              <a:srgbClr val="5C5C5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19672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Customer observations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601968" y="2244852"/>
            <a:ext cx="128016" cy="128016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0" y="2176272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 works from any site with the Agent link web part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601968" y="2994660"/>
            <a:ext cx="128016" cy="128016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0" y="2926080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Removed from the agent -&gt; "You don't have access to this agent"; re-added -&gt; access restored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601968" y="3744468"/>
            <a:ext cx="128016" cy="128016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858000" y="3675888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Users must have access to Site A, even when chatting from another site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601968" y="4494276"/>
            <a:ext cx="128016" cy="128016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0" y="4425696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Same behaviour with and without an M365 Copilot license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457200" y="5486400"/>
            <a:ext cx="11274552" cy="731520"/>
          </a:xfrm>
          <a:prstGeom prst="rect">
            <a:avLst/>
          </a:prstGeom>
          <a:solidFill>
            <a:srgbClr val="F6E4EA"/>
          </a:solidFill>
          <a:ln w="12700">
            <a:solidFill>
              <a:srgbClr val="F6E4E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7200" y="5486400"/>
            <a:ext cx="64008" cy="73152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1520" y="548640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Their question: </a:t>
            </a:r>
            <a:pPr indent="0" marL="0">
              <a:buNone/>
            </a:pPr>
            <a:r>
              <a:rPr lang="en-US" sz="16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 you see any concerns or potential issues with this approach?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ANSWER AT A GLANCE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Valid approach - with one structural dependency to manage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605784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417320"/>
            <a:ext cx="64008" cy="2880360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627632"/>
            <a:ext cx="2599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31520" y="2286000"/>
            <a:ext cx="31028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Standard-harness agent + Agents SDK web part on any number of sites. Silent Entra SSO, the agent knows the user, Copilot Studio sharing enforced (revoke and re‑grant verified).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4291584" y="1417320"/>
            <a:ext cx="3605784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91584" y="1417320"/>
            <a:ext cx="64008" cy="28803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904" y="164592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160264" y="1627632"/>
            <a:ext cx="2599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Depends on Site A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4565904" y="2286000"/>
            <a:ext cx="31028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Customer pattern (SharePoint channel + Agent link): every user needs Read on the .agent file in Site A. Verified: that file alone is enough - the site can stay closed.</a:t>
            </a:r>
            <a:endParaRPr lang="en-US" sz="1650" dirty="0"/>
          </a:p>
        </p:txBody>
      </p:sp>
      <p:sp>
        <p:nvSpPr>
          <p:cNvPr id="14" name="Shape 10"/>
          <p:cNvSpPr/>
          <p:nvPr/>
        </p:nvSpPr>
        <p:spPr>
          <a:xfrm>
            <a:off x="8125968" y="1417320"/>
            <a:ext cx="3605784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125968" y="1417320"/>
            <a:ext cx="64008" cy="288036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288" y="164592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94648" y="1627632"/>
            <a:ext cx="2599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Not today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8400288" y="2286000"/>
            <a:ext cx="31028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Agents SDK calls to GitHub Copilot harness agents fail with "This action doesn't support agents built with the GitHub Copilot harness". Their embed code is not authenticated.</a:t>
            </a:r>
            <a:endParaRPr lang="en-US" sz="1650" dirty="0"/>
          </a:p>
        </p:txBody>
      </p:sp>
      <p:sp>
        <p:nvSpPr>
          <p:cNvPr id="19" name="Shape 14"/>
          <p:cNvSpPr/>
          <p:nvPr/>
        </p:nvSpPr>
        <p:spPr>
          <a:xfrm>
            <a:off x="457200" y="4526280"/>
            <a:ext cx="11274552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57200" y="4526280"/>
            <a:ext cx="64008" cy="132588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31520" y="4572000"/>
            <a:ext cx="10789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11F4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Bottom line for the customer: </a:t>
            </a:r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the SharePoint-channel pattern if no-code matters, but host the agent in a dedicated, locked-down site or library and grant one security group Read on the .agent file. Use the Agents SDK web part when you want no host-site dependency, inline/branded chat or several agents per page.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TWO PATTERNS, ONE RUNTIME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Same runtime - the Agent link adds a hop through Site 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486400" cy="406908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417320"/>
            <a:ext cx="64008" cy="406908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508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SharePoint channel + Agent link (customer)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1520" y="2057400"/>
            <a:ext cx="1463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057400"/>
            <a:ext cx="14630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Site B / C page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link card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468880" y="2057400"/>
            <a:ext cx="1463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468880" y="2057400"/>
            <a:ext cx="14630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pane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SharePoint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06240" y="2057400"/>
            <a:ext cx="15544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0" y="2057400"/>
            <a:ext cx="155448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Studio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api.powerplatform.com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3931920"/>
            <a:ext cx="1463040" cy="868680"/>
          </a:xfrm>
          <a:prstGeom prst="roundRect">
            <a:avLst>
              <a:gd name="adj" fmla="val 8421"/>
            </a:avLst>
          </a:prstGeom>
          <a:solidFill>
            <a:srgbClr val="F6E4EA"/>
          </a:solidFill>
          <a:ln w="12700">
            <a:solidFill>
              <a:srgbClr val="C62828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731520" y="3931920"/>
            <a:ext cx="146304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Site A (host)</a:t>
            </a:r>
            <a:endParaRPr lang="en-US" sz="13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Agents &lt;agent&gt;.agent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06240" y="3931920"/>
            <a:ext cx="15544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06240" y="3931920"/>
            <a:ext cx="155448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Agent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sharing check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194560" y="2487168"/>
            <a:ext cx="274320" cy="914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931920" y="2487168"/>
            <a:ext cx="274320" cy="914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 flipH="1">
            <a:off x="1920240" y="2926080"/>
            <a:ext cx="1005840" cy="1005840"/>
          </a:xfrm>
          <a:prstGeom prst="line">
            <a:avLst/>
          </a:prstGeom>
          <a:noFill/>
          <a:ln w="22225">
            <a:solidFill>
              <a:srgbClr val="C62828"/>
            </a:solidFill>
            <a:prstDash val="dash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2788920" y="320040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6282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reads .agent file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C6282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(user needs Read)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983480" y="2926080"/>
            <a:ext cx="914" cy="1005840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22" name="Text 20"/>
          <p:cNvSpPr/>
          <p:nvPr/>
        </p:nvSpPr>
        <p:spPr>
          <a:xfrm>
            <a:off x="731520" y="498348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Host-site dependency - every user needs Read on the .agent file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245352" y="1417320"/>
            <a:ext cx="5486400" cy="406908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245352" y="1417320"/>
            <a:ext cx="64008" cy="4069080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19672" y="1508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Agents SDK web part (this implementation)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519672" y="2057400"/>
            <a:ext cx="17373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19672" y="2057400"/>
            <a:ext cx="173736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Any site page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SPFx web part, inline chat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9509760" y="2057400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509760" y="2057400"/>
            <a:ext cx="196596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Studio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Agents SDK API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519672" y="3931920"/>
            <a:ext cx="17373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19672" y="3931920"/>
            <a:ext cx="173736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Microsoft Entra ID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MSAL, SPA app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9509760" y="3931920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91919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509760" y="3931920"/>
            <a:ext cx="1965960" cy="868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Agent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sharing check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8257032" y="2487168"/>
            <a:ext cx="1252728" cy="914"/>
          </a:xfrm>
          <a:prstGeom prst="line">
            <a:avLst/>
          </a:prstGeom>
          <a:noFill/>
          <a:ln w="25400">
            <a:solidFill>
              <a:srgbClr val="15803D"/>
            </a:solidFill>
            <a:prstDash val="solid"/>
            <a:tailEnd type="triangle"/>
          </a:ln>
        </p:spPr>
      </p:sp>
      <p:sp>
        <p:nvSpPr>
          <p:cNvPr id="35" name="Text 33"/>
          <p:cNvSpPr/>
          <p:nvPr/>
        </p:nvSpPr>
        <p:spPr>
          <a:xfrm>
            <a:off x="8257032" y="2157984"/>
            <a:ext cx="1252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580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connection string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7040880" y="2926080"/>
            <a:ext cx="914" cy="1005840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37" name="Text 35"/>
          <p:cNvSpPr/>
          <p:nvPr/>
        </p:nvSpPr>
        <p:spPr>
          <a:xfrm>
            <a:off x="6400800" y="3291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sign-in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 flipV="1">
            <a:off x="7726680" y="2926080"/>
            <a:ext cx="914" cy="1005840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39" name="Text 37"/>
          <p:cNvSpPr/>
          <p:nvPr/>
        </p:nvSpPr>
        <p:spPr>
          <a:xfrm>
            <a:off x="7818120" y="32918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token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10488168" y="2926080"/>
            <a:ext cx="914" cy="1005840"/>
          </a:xfrm>
          <a:prstGeom prst="line">
            <a:avLst/>
          </a:prstGeom>
          <a:noFill/>
          <a:ln w="19050">
            <a:solidFill>
              <a:srgbClr val="7A7A7A"/>
            </a:solidFill>
            <a:prstDash val="solid"/>
            <a:tailEnd type="triangle"/>
          </a:ln>
        </p:spPr>
      </p:sp>
      <p:sp>
        <p:nvSpPr>
          <p:cNvPr id="41" name="Text 39"/>
          <p:cNvSpPr/>
          <p:nvPr/>
        </p:nvSpPr>
        <p:spPr>
          <a:xfrm>
            <a:off x="6519672" y="49834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5803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host site - nothing to read in any other site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457200" y="5760720"/>
            <a:ext cx="11274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 the hood: </a:t>
            </a:r>
            <a:pPr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.agent file written by the SharePoint channel holds copilotStudioMetadata { botSchema, environmentID, hostnameSuffix: api.powerplatform.com, transport: rest } - the runtime the Agents SDK client calls directly. That is why sharing, revocation and licensing behave the same.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HEAD-TO-HEAD ON SITE B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Does the user need Site A? Only the pattern changes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6583680" cy="914400"/>
        </p:xfrm>
        <a:graphic>
          <a:graphicData uri="http://schemas.openxmlformats.org/drawingml/2006/table">
            <a:tbl>
              <a:tblPr/>
              <a:tblGrid>
                <a:gridCol w="365760"/>
                <a:gridCol w="777240"/>
                <a:gridCol w="3154680"/>
                <a:gridCol w="1143000"/>
                <a:gridCol w="11430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#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State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link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Agents SDK</a:t>
                      </a:r>
                      <a:endParaRPr lang="en-US" sz="12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User A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Shared, Read on Site A, no Copilot license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User C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shared, no Site A access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User C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Shared, no Site A access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User C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Shared, Read on only the .agent file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869180" y="203454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E3F4E8"/>
          </a:solidFill>
          <a:ln w="9525">
            <a:solidFill>
              <a:srgbClr val="15803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869180" y="20345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012180" y="203454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E3F4E8"/>
          </a:solidFill>
          <a:ln w="9525">
            <a:solidFill>
              <a:srgbClr val="15803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12180" y="20345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869180" y="253746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BE5E5"/>
          </a:solidFill>
          <a:ln w="9525">
            <a:solidFill>
              <a:srgbClr val="C6282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69180" y="25374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BLOCKED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012180" y="253746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BE5E5"/>
          </a:solidFill>
          <a:ln w="9525">
            <a:solidFill>
              <a:srgbClr val="C6282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12180" y="25374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BLOCKED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869180" y="304038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FBE5E5"/>
          </a:solidFill>
          <a:ln w="9525">
            <a:solidFill>
              <a:srgbClr val="C6282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69180" y="30403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BLOCKED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012180" y="304038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E3F4E8"/>
          </a:solidFill>
          <a:ln w="9525">
            <a:solidFill>
              <a:srgbClr val="15803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012180" y="30403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869180" y="354330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E3F4E8"/>
          </a:solidFill>
          <a:ln w="9525">
            <a:solidFill>
              <a:srgbClr val="15803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869180" y="35433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6012180" y="3543300"/>
            <a:ext cx="914400" cy="274320"/>
          </a:xfrm>
          <a:prstGeom prst="roundRect">
            <a:avLst>
              <a:gd name="adj" fmla="val 50000"/>
            </a:avLst>
          </a:prstGeom>
          <a:solidFill>
            <a:srgbClr val="E3F4E8"/>
          </a:solidFill>
          <a:ln w="9525">
            <a:solidFill>
              <a:srgbClr val="1580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012180" y="35433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WORKS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457200" y="4160520"/>
            <a:ext cx="6583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3 is the customer's Site A dependency. </a:t>
            </a:r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Agent link says "You need a Microsoft 365 Copilot license to access this agent" - misleading, because unlicensed User A works. The Agents SDK web part works for the same user without any Site A access.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57200" y="5074920"/>
            <a:ext cx="658368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457200" y="5074920"/>
            <a:ext cx="64008" cy="731520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31520" y="507492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Fix for the customer pattern: </a:t>
            </a:r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grant Read on only the .agent file (test 4) - Site A itself can stay Access Denied.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315200" y="1417320"/>
            <a:ext cx="2011680" cy="136708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2632" y="1444752"/>
            <a:ext cx="1956816" cy="1312218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9601200" y="1417320"/>
            <a:ext cx="2130552" cy="1367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3 - Agent link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"You need a Microsoft 365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license to access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agent."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7340375" y="3108960"/>
            <a:ext cx="4366201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807" y="3136392"/>
            <a:ext cx="4311337" cy="2276856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315200" y="5532120"/>
            <a:ext cx="4416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3 - Agents SDK web part: works, greets User C by name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32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LEAST-PRIVILEGE FIX FOR THE CUSTOMER PATTERN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Grant Read on the .agent file - not on the whole host site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6035040" cy="385028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490472"/>
            <a:ext cx="5980176" cy="379541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5404762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4 - Read on only the .agent file: Agent link works, Site A still Access Denied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812280" y="1463040"/>
            <a:ext cx="4919472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812280" y="1463040"/>
            <a:ext cx="64008" cy="9144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059168" y="1545336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Dedicated host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059168" y="1837944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 the agent to a dedicated, locked-down "agent host" site or library with no other content.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812280" y="2560320"/>
            <a:ext cx="4919472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812280" y="2560320"/>
            <a:ext cx="64008" cy="9144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059168" y="2642616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group, two places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059168" y="2935224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Share the agent with an Entra security group and grant that group Read on just the .agent file.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812280" y="3657600"/>
            <a:ext cx="4919472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812280" y="3657600"/>
            <a:ext cx="64008" cy="9144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59168" y="3739896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Few editors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059168" y="4032504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Members with Edit can delete or rename the .agent file and break every Agent link - keep Edit to a few owners.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812280" y="4754880"/>
            <a:ext cx="4919472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812280" y="4754880"/>
            <a:ext cx="64008" cy="9144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059168" y="4837176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Help desk note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059168" y="5129784"/>
            <a:ext cx="4526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"You need a Microsoft 365 Copilot license" usually means the user cannot read the .agent file.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COMPARISON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SharePoint channel + Agent link vs. Agents SDK web part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11274552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4379976"/>
                <a:gridCol w="4379976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Aspect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SharePoint channel + Agent link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Agents SDK web part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Effort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code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One-time SPFx package, Entra app, app catalog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Host-site dependency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Yes - Read on the .agent file; one host site at a time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None - each page stores the connection string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Sharing and revocation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Enforced (customer test)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Enforced (verified incl. revoke and re-grant)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M365 Copilot license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required; consumes Copilot Studio capacity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required; consumes Copilot Studio capacity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Experience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Card on the page opens the Copilot side pane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Inline chat, themable, several agents per page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Error when access is missing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Misleading license message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Agent's own access message or explicit errors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Governance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Host-site editors can delete or rename the .agent file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Central versioned package; per-page configuration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GitHub Copilot harness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SharePoint channel not available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 by the client library</a:t>
                      </a:r>
                      <a:endParaRPr lang="en-US" sz="13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ANSWERING THE CUSTOMER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Concerns and recommendations for the customer pattern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508760"/>
            <a:ext cx="64008" cy="126187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664208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6420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6282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HIGH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737360" y="1627632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Single point of failure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31520" y="2057400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Archiving Site A, changing its permissions or deleting/renaming the .agent file breaks the agent on every site.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08776" y="1508760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208776" y="1508760"/>
            <a:ext cx="64008" cy="1261872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83096" y="1664208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83096" y="1664208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62828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HIGH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488936" y="1627632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Over-permissioning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83096" y="2057400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Granting Site A to every agent user exposes Site A content. Grant Read on only the .agent file instead (verified).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2999232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999232"/>
            <a:ext cx="64008" cy="1261872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3154680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15468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B45309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MEDIUM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737360" y="3118104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Two permission systems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31520" y="3547872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sharing plus SharePoint file permission - drive both from one Entra security group.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08776" y="2999232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208776" y="2999232"/>
            <a:ext cx="64008" cy="1261872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483096" y="3154680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83096" y="315468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B45309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MEDIUM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488936" y="3118104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Misleading error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483096" y="3547872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 unreadable .agent file shows "You need a Microsoft 365 Copilot license" although unlicensed users work.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57200" y="4489704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57200" y="4489704"/>
            <a:ext cx="64008" cy="1261872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31520" y="4645152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464515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B45309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MEDIUM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737360" y="4608576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Capacity, not licenses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31520" y="5038344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Agents in SharePoint consume Copilot Studio capacity - plan and monitor capacity or pay-as-you-go.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208776" y="4489704"/>
            <a:ext cx="5522976" cy="126187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208776" y="4489704"/>
            <a:ext cx="64008" cy="1261872"/>
          </a:xfrm>
          <a:prstGeom prst="rect">
            <a:avLst/>
          </a:prstGeom>
          <a:solidFill>
            <a:srgbClr val="5C5C5C"/>
          </a:solidFill>
          <a:ln w="12700">
            <a:solidFill>
              <a:srgbClr val="5C5C5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483096" y="4645152"/>
            <a:ext cx="86868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5C5C5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83096" y="464515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LOW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7488936" y="4608576"/>
            <a:ext cx="4059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deployment site at a time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6483096" y="5038344"/>
            <a:ext cx="49743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Moving the host means undeploying, redeploying and re-pointing every Agent link.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AGENTS SDK IMPLEMENTATION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SPFx package and one Entra app serve every site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667512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554480"/>
            <a:ext cx="64008" cy="896112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4592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SPFx web part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1984248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SPFx 1.21.1, deployed tenant-wide from the app catalog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633472"/>
            <a:ext cx="667512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7200" y="2633472"/>
            <a:ext cx="64008" cy="896112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2724912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MSAL.js with its own SPA app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306324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acquireTokenSilent, then ssoSilent with the SharePoint user as login hint; popup fallback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667512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3712464"/>
            <a:ext cx="64008" cy="896112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0390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Agents SDK client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4142232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@microsoft/agents-copilotstudio-client 1.9.1, called with the connection string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4791456"/>
            <a:ext cx="667512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4791456"/>
            <a:ext cx="64008" cy="896112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" y="4882896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Bot Framework Web Chat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31520" y="5221224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4.19.1 with the Fluent theme, bundled - no CDN, no SharePoint API-access approvals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60920" y="1554480"/>
            <a:ext cx="4370832" cy="4133088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360920" y="1554480"/>
            <a:ext cx="64008" cy="4133088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2217420"/>
            <a:ext cx="384048" cy="38404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8138160" y="2203704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Why MSAL, not the SPFx token provider?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635240" y="2798064"/>
            <a:ext cx="39319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SPFx AadTokenProvider cannot obtain CopilotStudio.Copilots.Invoke: the SharePoint first‑party app is not preauthorized by the Power Platform API (AADSTS65002). Microsoft treats this as by design (issue sp‑dev‑docs #10775).</a:t>
            </a:r>
            <a:endParaRPr lang="en-US" sz="1400" dirty="0"/>
          </a:p>
          <a:p>
            <a:pPr indent="0" marL="0">
              <a:buNone/>
            </a:pPr>
            <a:r>
              <a:rPr lang="en-US" sz="6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 the web part uses its own single-tenant SPA app with delegated CopilotStudio.Copilots.Invoke and tenant-wide consent, created by New‑AgentsSdkSpaApp.ps1.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457200" y="5897880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Tested: silent SSO for MFA users (no prompts); anonymous call to the connection string returns HTTP 401.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IT - PART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Copilot Studio and Microsoft Entra ID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60120" y="137160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Standard agent, Microsoft auth, publish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3575304" cy="21139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2084832"/>
            <a:ext cx="3520440" cy="1830629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306824" y="14173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306824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809744" y="137160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Copy the Agents SDK connection string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306824" y="2057400"/>
            <a:ext cx="3575304" cy="21139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2084832"/>
            <a:ext cx="3520440" cy="201325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156448" y="14173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156448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8659368" y="137160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Share with users or security groups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8156448" y="2057400"/>
            <a:ext cx="3575304" cy="211391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2084832"/>
            <a:ext cx="3520440" cy="2059048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57200" y="46177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57200" y="4617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960120" y="457200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Register one Entra SPA app for the tenant (scripted, idempotent)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960120" y="5166360"/>
            <a:ext cx="10771632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C9C4BC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1097280" y="5166360"/>
            <a:ext cx="104973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az login --tenant &lt;tenant&gt;.onmicrosoft.com --allow-no-subscriptions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.\scripts\New-AgentsSdkSpaApp.ps1 -TenantId &lt;tenant&gt;.onmicrosoft.com -SharePointRootUrl https://&lt;tenant&gt;.sharepoint.com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Power Platform API / CopilotStudio.Copilots.Invoke + SPA redirect = SharePoint origin + tenant-wide consent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IT - PART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Package once, deploy tenant-wide, add to any page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60120" y="137160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Build the package with tenant defaults - Node 22, everything bundled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960120" y="1965960"/>
            <a:ext cx="10771632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C9C4B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1965960"/>
            <a:ext cx="104973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.\scripts\Build-SpfxPackage.ps1 -AppClientId &lt;appClientId&gt; -Version 1.0.1.0 -NodePath &lt;node22-folder&gt;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2424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output: spfx-copilot-agent\sharepoint\solution\copilot-studio-agent-webpart.sppkg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288036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83464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App catalog: enable for all sites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474720"/>
            <a:ext cx="3575304" cy="2066544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3502152"/>
            <a:ext cx="3511296" cy="201168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306824" y="288036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06824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809744" y="283464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Add web part, paste connection string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4306824" y="3474720"/>
            <a:ext cx="3575304" cy="2066544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3502152"/>
            <a:ext cx="2372340" cy="2011680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8156448" y="288036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156448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8659368" y="2834640"/>
            <a:ext cx="30723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Grant site access (Visitor is enough)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8156448" y="3474720"/>
            <a:ext cx="3575304" cy="2066544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3502152"/>
            <a:ext cx="3520440" cy="2011051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457200" y="5760720"/>
            <a:ext cx="411480" cy="411480"/>
          </a:xfrm>
          <a:prstGeom prst="ellipse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457200" y="5760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9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960120" y="571500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Validate: greeting shows the user's name, footer shows the signed-in UPN, unshared users are blocked, anonymous calls get 401.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PERMISSION TEST DESIGN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4 users x 3 sites x 2 agents, plus the maker as control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3152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325880"/>
                <a:gridCol w="1280160"/>
                <a:gridCol w="1078992"/>
                <a:gridCol w="1078992"/>
                <a:gridCol w="1088136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Persona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A (standard)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B (GitHub)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Site A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Site B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Site C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A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Visitor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Member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B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Member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Visitor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access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C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Shared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access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Member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Visitor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D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Visitor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access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Member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MarioR (maker)</a:t>
                      </a:r>
                      <a:endParaRPr lang="en-US" sz="14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2424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</a:t>
                      </a:r>
                      <a:endParaRPr lang="en-US" sz="14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092440" y="1463040"/>
            <a:ext cx="3639312" cy="3511296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92440" y="1463040"/>
            <a:ext cx="64008" cy="3511296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66760" y="182422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Each site page hosts 3 web parts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366760" y="2208276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A via Agents SDK</a:t>
            </a:r>
            <a:endParaRPr lang="en-US" sz="13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B via Agents SDK</a:t>
            </a:r>
            <a:endParaRPr lang="en-US" sz="13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B via hosted embed (comparison)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66760" y="319582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How it was tested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366760" y="3579876"/>
            <a:ext cx="3246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Edge + Playwright, one profile per user</a:t>
            </a:r>
            <a:endParaRPr lang="en-US" sz="13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MFA with a software TOTP</a:t>
            </a:r>
            <a:endParaRPr lang="en-US" sz="13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greeting and a question per chat</a:t>
            </a:r>
            <a:endParaRPr lang="en-US" sz="130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Screenshot + JSON result per web part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57200" y="5248656"/>
            <a:ext cx="11274552" cy="548640"/>
          </a:xfrm>
          <a:prstGeom prst="rect">
            <a:avLst/>
          </a:prstGeom>
          <a:solidFill>
            <a:srgbClr val="F6E4EA"/>
          </a:solidFill>
          <a:ln w="12700">
            <a:solidFill>
              <a:srgbClr val="F6E4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57200" y="5248656"/>
            <a:ext cx="64008" cy="54864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31520" y="5248656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Licensing: </a:t>
            </a:r>
            <a:pPr indent="0" marL="0">
              <a:buNone/>
            </a:pPr>
            <a:r>
              <a:rPr lang="en-US" sz="140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tester had a Microsoft 365 Copilot or Copilot Studio license - Microsoft 365 E5 without Teams only.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RESULTS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Sharing decides who chats; site access decides who sees it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86384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548640"/>
                <a:gridCol w="914400"/>
                <a:gridCol w="1874520"/>
                <a:gridCol w="1737360"/>
                <a:gridCol w="1645920"/>
              </a:tblGrid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Persona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Site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Page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A via SDK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B via SDK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Agent B embed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DENIED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DENIED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BLOCKED - not shared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BLOCKED - not shared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D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BLOCKED - not shared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D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DENIED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C5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-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User D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BLOCKED - not shared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MarioR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MarioR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MarioR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2424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C</a:t>
                      </a:r>
                      <a:endParaRPr lang="en-US" sz="10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OK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5803D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C6282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 SUPPORTED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B45309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ANSWERS (no auth)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595360" y="1463040"/>
            <a:ext cx="3136392" cy="77541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595360" y="1463040"/>
            <a:ext cx="64008" cy="775411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96528" y="1463040"/>
            <a:ext cx="2743200" cy="77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A via SDK works for every shared user on every site they can open (any permission level)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8595360" y="2421331"/>
            <a:ext cx="3136392" cy="77541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595360" y="2421331"/>
            <a:ext cx="64008" cy="775411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796528" y="2421331"/>
            <a:ext cx="2743200" cy="77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Unshared users get "You don't have access to talk to this bot" on every site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595360" y="3379622"/>
            <a:ext cx="3136392" cy="77541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595360" y="3379622"/>
            <a:ext cx="64008" cy="775411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96528" y="3379622"/>
            <a:ext cx="2743200" cy="77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B via SDK is rejected for everyone, including the owner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8595360" y="4337914"/>
            <a:ext cx="3136392" cy="77541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595360" y="4337914"/>
            <a:ext cx="64008" cy="775411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796528" y="4337914"/>
            <a:ext cx="2743200" cy="77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B embed answered unshared users and a signed-out browser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595360" y="5296205"/>
            <a:ext cx="3136392" cy="77541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595360" y="5296205"/>
            <a:ext cx="64008" cy="775411"/>
          </a:xfrm>
          <a:prstGeom prst="rect">
            <a:avLst/>
          </a:prstGeom>
          <a:solidFill>
            <a:srgbClr val="15803D"/>
          </a:solidFill>
          <a:ln w="12700">
            <a:solidFill>
              <a:srgbClr val="15803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796528" y="5296205"/>
            <a:ext cx="2743200" cy="77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Revocation and re-grant took effect on the next page load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EVIDENCE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Agents SDK web part - screenshots from the automated runs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575304" cy="367126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490472"/>
            <a:ext cx="3520440" cy="36163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5271461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User A: greeted by name and answered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5564069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Silent SSO - the footer shows the signed-in UPN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306824" y="1463040"/>
            <a:ext cx="3575304" cy="367126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1490472"/>
            <a:ext cx="3520440" cy="361639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306824" y="5271461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User D (not shared): blocked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4306824" y="5564069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"You don't have access to talk to this bot"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8156448" y="1463040"/>
            <a:ext cx="3575304" cy="3671261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1490472"/>
            <a:ext cx="3520440" cy="361639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56448" y="5271461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User B right after revocation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8156448" y="5564069"/>
            <a:ext cx="3575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Same block; re-granting restored access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B11F4B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GITHUB COPILOT HARNESS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8521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242424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Weather agent: not reachable via the SDK, embed not secured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522976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417320"/>
            <a:ext cx="64008" cy="105156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17320"/>
            <a:ext cx="5074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Agents SDK: not supported (yet). </a:t>
            </a:r>
            <a:pPr indent="0" marL="0">
              <a:buNone/>
            </a:pPr>
            <a:r>
              <a:rPr lang="en-US" sz="12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request, even the owner's, failed with "This action doesn't support agents built with the GitHub Copilot harness." The client supports standard‑harness agents only.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08776" y="1417320"/>
            <a:ext cx="5522976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208776" y="1417320"/>
            <a:ext cx="64008" cy="105156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83096" y="1417320"/>
            <a:ext cx="5074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App-channel embed: not secured. </a:t>
            </a:r>
            <a:pPr indent="0" marL="0">
              <a:buNone/>
            </a:pPr>
            <a:r>
              <a:rPr lang="en-US" sz="1250" dirty="0">
                <a:solidFill>
                  <a:srgbClr val="2424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It answered users the agent was not shared with and a signed-out browser (anonymous Direct Line token). Treat the existing button and embed on the root site as public.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2697480"/>
            <a:ext cx="3054627" cy="313639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2724912"/>
            <a:ext cx="2999763" cy="308152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57200" y="5925312"/>
            <a:ext cx="305462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Via Agents SDK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508318" y="2697480"/>
            <a:ext cx="3121061" cy="313639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750" y="2724912"/>
            <a:ext cx="3066197" cy="308152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08318" y="5925312"/>
            <a:ext cx="312106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Embed answering an unshared user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8625870" y="2697480"/>
            <a:ext cx="3105882" cy="3136392"/>
          </a:xfrm>
          <a:prstGeom prst="rect">
            <a:avLst/>
          </a:prstGeom>
          <a:solidFill>
            <a:srgbClr val="FFFFFF"/>
          </a:solidFill>
          <a:ln w="9525">
            <a:solidFill>
              <a:srgbClr val="DEDEDE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302" y="2724912"/>
            <a:ext cx="3051018" cy="308152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625870" y="5925312"/>
            <a:ext cx="31058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Embed answering a signed-out browser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Copilot Studio x SharePoint  |  Microsoft 365 Agents SDK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5C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B2A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11F4B"/>
          </a:solidFill>
          <a:ln w="12700">
            <a:solidFill>
              <a:srgbClr val="B11F4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D8EA1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RECOMMENDATIONS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9601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What to tell the customer</a:t>
            </a:r>
            <a:endParaRPr lang="en-US" sz="3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002536"/>
            <a:ext cx="292608" cy="2926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92024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Their pattern is valid and supported - keep it if no-code matters most.</a:t>
            </a:r>
            <a:endParaRPr lang="en-US" sz="1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606040"/>
            <a:ext cx="292608" cy="2926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34440" y="2523744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Host the agent in a dedicated, locked-down site or library; keep Edit rights minimal.</a:t>
            </a:r>
            <a:endParaRPr lang="en-US" sz="16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209544"/>
            <a:ext cx="292608" cy="2926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34440" y="3127248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one security group for Copilot Studio sharing and Read on the .agent file - not on Site A.</a:t>
            </a:r>
            <a:endParaRPr lang="en-US" sz="16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3813048"/>
            <a:ext cx="292608" cy="29260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34440" y="3730752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 Copilot Studio capacity; unlicensed users consume it.</a:t>
            </a:r>
            <a:endParaRPr lang="en-US" sz="16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416552"/>
            <a:ext cx="292608" cy="2926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234440" y="4334256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Choose the Agents SDK web part to remove the host-site dependency or to embed chat inline.</a:t>
            </a:r>
            <a:endParaRPr lang="en-US" sz="16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5020056"/>
            <a:ext cx="292608" cy="29260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234440" y="49377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E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SharePoint-facing agents on the standard harness; retire the unauthenticated GitHub-harness embed.</a:t>
            </a:r>
            <a:endParaRPr lang="en-US" sz="1600" dirty="0"/>
          </a:p>
        </p:txBody>
      </p:sp>
      <p:sp>
        <p:nvSpPr>
          <p:cNvPr id="17" name="Text 9"/>
          <p:cNvSpPr/>
          <p:nvPr/>
        </p:nvSpPr>
        <p:spPr>
          <a:xfrm>
            <a:off x="731520" y="566928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8C8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Web pages (tutorial, use cases, test scenarios, customer use case): https://patmeh1.github.io/copilot-studio-agents-sdk-sharepoint/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C8C8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Source code and guide: https://github.com/patmeh1/copilot-studio-agents-sdk-sharepoint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Authenticated Copilot Studio agents on many SharePoint sites - Microsoft 365 Agents SDK</dc:title>
  <dc:subject>PptxGenJS Presentation</dc:subject>
  <dc:creator>GitHub Copilot</dc:creator>
  <cp:lastModifiedBy>GitHub Copilot</cp:lastModifiedBy>
  <cp:revision>1</cp:revision>
  <dcterms:created xsi:type="dcterms:W3CDTF">2026-10-07T14:42:30Z</dcterms:created>
  <dcterms:modified xsi:type="dcterms:W3CDTF">2026-10-07T14:42:30Z</dcterms:modified>
</cp:coreProperties>
</file>